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6" r:id="rId10"/>
    <p:sldId id="264" r:id="rId11"/>
    <p:sldId id="272" r:id="rId12"/>
    <p:sldId id="265" r:id="rId13"/>
    <p:sldId id="273" r:id="rId14"/>
    <p:sldId id="268" r:id="rId15"/>
    <p:sldId id="275" r:id="rId16"/>
    <p:sldId id="271" r:id="rId17"/>
    <p:sldId id="269" r:id="rId18"/>
    <p:sldId id="270" r:id="rId19"/>
    <p:sldId id="276" r:id="rId20"/>
    <p:sldId id="277" r:id="rId21"/>
    <p:sldId id="278" r:id="rId22"/>
    <p:sldId id="279" r:id="rId23"/>
    <p:sldId id="283" r:id="rId24"/>
    <p:sldId id="280" r:id="rId25"/>
    <p:sldId id="281" r:id="rId26"/>
    <p:sldId id="282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84D1B-7E70-4C04-A4F4-19B8E4BDEC04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7A238-FA07-49FA-8E65-6B54710E04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440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Paradigma</a:t>
            </a:r>
            <a:r>
              <a:rPr lang="en-ID" dirty="0"/>
              <a:t> = </a:t>
            </a:r>
            <a:r>
              <a:rPr lang="en-ID" dirty="0" err="1"/>
              <a:t>pandangan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7A238-FA07-49FA-8E65-6B54710E0409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619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7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497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478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746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773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370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4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36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869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07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353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EE643E-BC7A-436D-80FA-DCC09AAFF211}" type="datetimeFigureOut">
              <a:rPr lang="en-ID" smtClean="0"/>
              <a:t>08/11/2017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DFCF9B4-E832-4288-93FB-F8966352D3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890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3B0856-A282-492A-83B1-EAC30B9E6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TOLERANSI DAN KERJASAMA ANTAR UMAT BERAGAMA</a:t>
            </a:r>
          </a:p>
        </p:txBody>
      </p:sp>
    </p:spTree>
    <p:extLst>
      <p:ext uri="{BB962C8B-B14F-4D97-AF65-F5344CB8AC3E}">
        <p14:creationId xmlns:p14="http://schemas.microsoft.com/office/powerpoint/2010/main" val="4275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353C75-7402-4453-A6A4-D2E8A876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Manfaat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toleransi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melalui</a:t>
            </a:r>
            <a:r>
              <a:rPr lang="en-ID" dirty="0"/>
              <a:t> dialog </a:t>
            </a:r>
            <a:r>
              <a:rPr lang="en-ID" dirty="0" err="1"/>
              <a:t>antar</a:t>
            </a:r>
            <a:r>
              <a:rPr lang="en-ID" dirty="0"/>
              <a:t> agama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ABA96A-CF24-4D8E-91D6-AC905257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pengayaan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iman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diperluas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mendengar</a:t>
            </a:r>
            <a:endParaRPr lang="en-ID" dirty="0"/>
          </a:p>
          <a:p>
            <a:pPr algn="just"/>
            <a:r>
              <a:rPr lang="en-ID" dirty="0"/>
              <a:t>Iman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dijernihkan</a:t>
            </a:r>
            <a:r>
              <a:rPr lang="en-ID" dirty="0"/>
              <a:t> </a:t>
            </a:r>
            <a:r>
              <a:rPr lang="en-ID" dirty="0" err="1"/>
              <a:t>berkat</a:t>
            </a:r>
            <a:r>
              <a:rPr lang="en-ID" dirty="0"/>
              <a:t> </a:t>
            </a:r>
            <a:r>
              <a:rPr lang="en-ID" dirty="0" err="1"/>
              <a:t>perjumpaan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beriman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merevisi</a:t>
            </a:r>
            <a:r>
              <a:rPr lang="en-ID" dirty="0"/>
              <a:t> </a:t>
            </a:r>
            <a:r>
              <a:rPr lang="en-ID" dirty="0" err="1"/>
              <a:t>asumsi</a:t>
            </a:r>
            <a:endParaRPr lang="en-ID" dirty="0"/>
          </a:p>
          <a:p>
            <a:pPr algn="just"/>
            <a:r>
              <a:rPr lang="en-ID" dirty="0"/>
              <a:t>Iman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diperdalam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menghargai</a:t>
            </a:r>
            <a:endParaRPr lang="en-ID" dirty="0"/>
          </a:p>
        </p:txBody>
      </p:sp>
      <p:pic>
        <p:nvPicPr>
          <p:cNvPr id="5124" name="Picture 4" descr="Image result for kristen dan budha">
            <a:extLst>
              <a:ext uri="{FF2B5EF4-FFF2-40B4-BE49-F238E27FC236}">
                <a16:creationId xmlns="" xmlns:a16="http://schemas.microsoft.com/office/drawing/2014/main" id="{E01E6279-EDB3-4465-BAE2-231DEBA4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59" y="4303064"/>
            <a:ext cx="3048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6" name="Picture 6" descr="Image result for religion png">
            <a:extLst>
              <a:ext uri="{FF2B5EF4-FFF2-40B4-BE49-F238E27FC236}">
                <a16:creationId xmlns="" xmlns:a16="http://schemas.microsoft.com/office/drawing/2014/main" id="{19751319-266D-476A-93B0-52B35468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380" y="284176"/>
            <a:ext cx="1454619" cy="136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6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2AA885-ABD6-4196-A076-12F61631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D940F7-9E43-4480-A56B-9053665A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/>
              <a:t>Para </a:t>
            </a:r>
            <a:r>
              <a:rPr lang="en-ID" dirty="0" err="1"/>
              <a:t>peserta</a:t>
            </a:r>
            <a:r>
              <a:rPr lang="en-ID" dirty="0"/>
              <a:t> dialog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perhatian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didialogkan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menghargai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mempercayai</a:t>
            </a:r>
            <a:r>
              <a:rPr lang="en-ID" dirty="0"/>
              <a:t> orang lain.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bersikap</a:t>
            </a:r>
            <a:r>
              <a:rPr lang="en-ID" dirty="0"/>
              <a:t> </a:t>
            </a:r>
            <a:r>
              <a:rPr lang="en-ID" dirty="0" err="1"/>
              <a:t>terbuka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bersedia</a:t>
            </a:r>
            <a:r>
              <a:rPr lang="en-ID" dirty="0"/>
              <a:t> </a:t>
            </a:r>
            <a:r>
              <a:rPr lang="en-ID" dirty="0" err="1"/>
              <a:t>mengungkapkan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orang lain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sanggup</a:t>
            </a:r>
            <a:r>
              <a:rPr lang="en-ID" dirty="0"/>
              <a:t> </a:t>
            </a:r>
            <a:r>
              <a:rPr lang="en-ID" dirty="0" err="1"/>
              <a:t>mendengarkan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ungkapan</a:t>
            </a:r>
            <a:r>
              <a:rPr lang="en-ID" dirty="0"/>
              <a:t> orang lain. Dialog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membuahkan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sikap-sikap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dialog.</a:t>
            </a:r>
          </a:p>
        </p:txBody>
      </p:sp>
      <p:pic>
        <p:nvPicPr>
          <p:cNvPr id="2052" name="Picture 4" descr="Image result for chatting png">
            <a:extLst>
              <a:ext uri="{FF2B5EF4-FFF2-40B4-BE49-F238E27FC236}">
                <a16:creationId xmlns="" xmlns:a16="http://schemas.microsoft.com/office/drawing/2014/main" id="{B168DE42-2B4A-4072-8964-C22685B3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284176"/>
            <a:ext cx="1395130" cy="13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orang politik berdoa dalam agama yang berbeda2">
            <a:extLst>
              <a:ext uri="{FF2B5EF4-FFF2-40B4-BE49-F238E27FC236}">
                <a16:creationId xmlns="" xmlns:a16="http://schemas.microsoft.com/office/drawing/2014/main" id="{FE7D2425-73F0-4BEF-8323-6C04424B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172" y="4296792"/>
            <a:ext cx="3029573" cy="2018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617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BB65F2-AA8F-47DA-AF45-6B53CD0D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kerjasama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AEF10F-CF2E-4CAE-9BB4-D5F572F3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institusi</a:t>
            </a:r>
            <a:r>
              <a:rPr lang="en-ID" dirty="0"/>
              <a:t> agama </a:t>
            </a:r>
            <a:r>
              <a:rPr lang="en-ID" dirty="0" err="1"/>
              <a:t>dan</a:t>
            </a:r>
            <a:r>
              <a:rPr lang="en-ID" dirty="0"/>
              <a:t> juga </a:t>
            </a:r>
            <a:r>
              <a:rPr lang="en-ID" dirty="0" err="1"/>
              <a:t>etnis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kesadaran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kerjasama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yang paling </a:t>
            </a:r>
            <a:r>
              <a:rPr lang="en-ID" dirty="0" err="1"/>
              <a:t>dekat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paling </a:t>
            </a:r>
            <a:r>
              <a:rPr lang="en-ID" dirty="0" err="1"/>
              <a:t>erat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paling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kemajemukan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. </a:t>
            </a:r>
            <a:r>
              <a:rPr lang="en-ID" dirty="0" err="1"/>
              <a:t>Persoalan</a:t>
            </a:r>
            <a:r>
              <a:rPr lang="en-ID" dirty="0"/>
              <a:t> </a:t>
            </a:r>
            <a:r>
              <a:rPr lang="en-ID" dirty="0" err="1"/>
              <a:t>kemiskinan</a:t>
            </a:r>
            <a:r>
              <a:rPr lang="en-ID" dirty="0"/>
              <a:t>, </a:t>
            </a:r>
            <a:r>
              <a:rPr lang="en-ID" dirty="0" err="1"/>
              <a:t>anak-anak</a:t>
            </a:r>
            <a:r>
              <a:rPr lang="en-ID" dirty="0"/>
              <a:t> </a:t>
            </a:r>
            <a:r>
              <a:rPr lang="en-ID" dirty="0" err="1"/>
              <a:t>putus</a:t>
            </a:r>
            <a:r>
              <a:rPr lang="en-ID" dirty="0"/>
              <a:t> </a:t>
            </a:r>
            <a:r>
              <a:rPr lang="en-ID" dirty="0" err="1"/>
              <a:t>sekolah</a:t>
            </a:r>
            <a:r>
              <a:rPr lang="en-ID" dirty="0"/>
              <a:t>, </a:t>
            </a:r>
            <a:r>
              <a:rPr lang="en-ID" dirty="0" err="1"/>
              <a:t>pecandu</a:t>
            </a:r>
            <a:r>
              <a:rPr lang="en-ID" dirty="0"/>
              <a:t> </a:t>
            </a:r>
            <a:r>
              <a:rPr lang="en-ID" dirty="0" err="1"/>
              <a:t>narkoba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sebagainya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dipecahkan</a:t>
            </a:r>
            <a:r>
              <a:rPr lang="en-ID" dirty="0"/>
              <a:t> Bersama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.</a:t>
            </a:r>
          </a:p>
        </p:txBody>
      </p:sp>
      <p:pic>
        <p:nvPicPr>
          <p:cNvPr id="7172" name="Picture 4" descr="Related image">
            <a:extLst>
              <a:ext uri="{FF2B5EF4-FFF2-40B4-BE49-F238E27FC236}">
                <a16:creationId xmlns="" xmlns:a16="http://schemas.microsoft.com/office/drawing/2014/main" id="{936B2EF0-AAF3-4C45-878E-2330598CE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76" y="4114800"/>
            <a:ext cx="2975165" cy="223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Image result for teamwork png">
            <a:extLst>
              <a:ext uri="{FF2B5EF4-FFF2-40B4-BE49-F238E27FC236}">
                <a16:creationId xmlns="" xmlns:a16="http://schemas.microsoft.com/office/drawing/2014/main" id="{ABFC867F-0387-401A-9B85-F202CC5D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94" y="284176"/>
            <a:ext cx="1386005" cy="13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1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390CA-5BAC-46EF-9AAA-55482876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sama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87D42-0170-4A67-BE60-B64AC58E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D" sz="2800" dirty="0"/>
              <a:t>PERBAIKAN MORAL</a:t>
            </a:r>
          </a:p>
          <a:p>
            <a:pPr marL="0" indent="0" algn="just">
              <a:buNone/>
            </a:pP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agama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agar agama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pesan-pesan</a:t>
            </a:r>
            <a:r>
              <a:rPr lang="en-ID" dirty="0"/>
              <a:t> moral yang </a:t>
            </a:r>
            <a:r>
              <a:rPr lang="en-ID" dirty="0" err="1"/>
              <a:t>terkandung</a:t>
            </a:r>
            <a:r>
              <a:rPr lang="en-ID" dirty="0"/>
              <a:t> di </a:t>
            </a:r>
            <a:r>
              <a:rPr lang="en-ID" dirty="0" err="1"/>
              <a:t>dalamnya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semangat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moralitas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umatnya</a:t>
            </a:r>
            <a:r>
              <a:rPr lang="en-ID" dirty="0"/>
              <a:t>. </a:t>
            </a:r>
            <a:r>
              <a:rPr lang="en-ID" dirty="0" err="1"/>
              <a:t>Sehingga</a:t>
            </a:r>
            <a:r>
              <a:rPr lang="en-ID" dirty="0"/>
              <a:t> para </a:t>
            </a:r>
            <a:r>
              <a:rPr lang="en-ID" dirty="0" err="1"/>
              <a:t>pemimpin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tokoh-tokoh</a:t>
            </a:r>
            <a:r>
              <a:rPr lang="en-ID" dirty="0"/>
              <a:t> agama </a:t>
            </a:r>
            <a:r>
              <a:rPr lang="en-ID" dirty="0" err="1"/>
              <a:t>dituntut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nabi-nabi</a:t>
            </a:r>
            <a:r>
              <a:rPr lang="en-ID" dirty="0"/>
              <a:t>, guru </a:t>
            </a:r>
            <a:r>
              <a:rPr lang="en-ID" dirty="0" err="1"/>
              <a:t>dan</a:t>
            </a:r>
            <a:r>
              <a:rPr lang="en-ID" dirty="0"/>
              <a:t> imam zaman </a:t>
            </a:r>
            <a:r>
              <a:rPr lang="en-ID" dirty="0" err="1"/>
              <a:t>ini</a:t>
            </a:r>
            <a:r>
              <a:rPr lang="en-ID" dirty="0"/>
              <a:t>, yang </a:t>
            </a:r>
            <a:r>
              <a:rPr lang="en-ID" dirty="0" err="1"/>
              <a:t>menyuarkan</a:t>
            </a:r>
            <a:r>
              <a:rPr lang="en-ID" dirty="0"/>
              <a:t> </a:t>
            </a:r>
            <a:r>
              <a:rPr lang="en-ID" dirty="0" err="1"/>
              <a:t>kehendak</a:t>
            </a:r>
            <a:r>
              <a:rPr lang="en-ID" dirty="0"/>
              <a:t> Allah. </a:t>
            </a:r>
          </a:p>
        </p:txBody>
      </p:sp>
      <p:pic>
        <p:nvPicPr>
          <p:cNvPr id="4098" name="Picture 2" descr="Image result for guru agama">
            <a:extLst>
              <a:ext uri="{FF2B5EF4-FFF2-40B4-BE49-F238E27FC236}">
                <a16:creationId xmlns="" xmlns:a16="http://schemas.microsoft.com/office/drawing/2014/main" id="{67AB3332-B645-42BF-8FC8-BAB0D37DB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31" y="4296792"/>
            <a:ext cx="3842256" cy="1921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Image result for teamwork png">
            <a:extLst>
              <a:ext uri="{FF2B5EF4-FFF2-40B4-BE49-F238E27FC236}">
                <a16:creationId xmlns="" xmlns:a16="http://schemas.microsoft.com/office/drawing/2014/main" id="{3662BE84-0A58-406C-8020-1C564E49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94" y="284176"/>
            <a:ext cx="1386005" cy="13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390CA-5BAC-46EF-9AAA-55482876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sama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87D42-0170-4A67-BE60-B64AC58E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D" sz="2800" dirty="0"/>
              <a:t>PENEGAKAN KEADILAN</a:t>
            </a:r>
          </a:p>
          <a:p>
            <a:pPr marL="0" indent="0" algn="just">
              <a:buNone/>
            </a:pPr>
            <a:r>
              <a:rPr lang="en-ID" dirty="0"/>
              <a:t>Masyarakat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lama </a:t>
            </a:r>
            <a:r>
              <a:rPr lang="en-ID" dirty="0" err="1"/>
              <a:t>menderita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ketidakadilan</a:t>
            </a:r>
            <a:r>
              <a:rPr lang="en-ID" dirty="0"/>
              <a:t>. Di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sektor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perlakuan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. </a:t>
            </a:r>
            <a:r>
              <a:rPr lang="en-ID" dirty="0" err="1"/>
              <a:t>Disinilah</a:t>
            </a:r>
            <a:r>
              <a:rPr lang="en-ID" dirty="0"/>
              <a:t> agama-agama </a:t>
            </a:r>
            <a:r>
              <a:rPr lang="en-ID" dirty="0" err="1"/>
              <a:t>terpanggil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memainkan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pembebasannya</a:t>
            </a:r>
            <a:r>
              <a:rPr lang="en-ID" dirty="0"/>
              <a:t>. Agama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Bersama-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strategis</a:t>
            </a:r>
            <a:r>
              <a:rPr lang="en-ID" dirty="0"/>
              <a:t> </a:t>
            </a:r>
            <a:r>
              <a:rPr lang="en-ID" dirty="0" err="1"/>
              <a:t>untu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penyengsaraan</a:t>
            </a:r>
            <a:r>
              <a:rPr lang="en-ID" dirty="0"/>
              <a:t> </a:t>
            </a:r>
            <a:r>
              <a:rPr lang="en-ID" dirty="0" err="1"/>
              <a:t>rakyat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lama.</a:t>
            </a:r>
          </a:p>
        </p:txBody>
      </p:sp>
      <p:pic>
        <p:nvPicPr>
          <p:cNvPr id="2052" name="Picture 4" descr="Image result for justice">
            <a:extLst>
              <a:ext uri="{FF2B5EF4-FFF2-40B4-BE49-F238E27FC236}">
                <a16:creationId xmlns="" xmlns:a16="http://schemas.microsoft.com/office/drawing/2014/main" id="{3979E00D-E695-4B28-8F69-051399D2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90" y="4474345"/>
            <a:ext cx="3352738" cy="2028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Image result for teamwork png">
            <a:extLst>
              <a:ext uri="{FF2B5EF4-FFF2-40B4-BE49-F238E27FC236}">
                <a16:creationId xmlns="" xmlns:a16="http://schemas.microsoft.com/office/drawing/2014/main" id="{79F8554C-A4B2-40E5-B527-0B73DE7F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94" y="284176"/>
            <a:ext cx="1386005" cy="13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390CA-5BAC-46EF-9AAA-55482876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sama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87D42-0170-4A67-BE60-B64AC58E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D" sz="2800" dirty="0"/>
              <a:t>PERBAIKAN TARAF HIDUP</a:t>
            </a:r>
          </a:p>
          <a:p>
            <a:pPr marL="0" indent="0" algn="just">
              <a:buNone/>
            </a:pP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taraf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warga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mendesak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. </a:t>
            </a:r>
            <a:r>
              <a:rPr lang="en-ID" dirty="0" err="1"/>
              <a:t>Ketertinggalan</a:t>
            </a:r>
            <a:r>
              <a:rPr lang="en-ID" dirty="0"/>
              <a:t> di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bidang-bidang</a:t>
            </a:r>
            <a:r>
              <a:rPr lang="en-ID" dirty="0"/>
              <a:t> lain. </a:t>
            </a:r>
            <a:r>
              <a:rPr lang="en-ID" dirty="0" err="1"/>
              <a:t>Kalau</a:t>
            </a:r>
            <a:r>
              <a:rPr lang="en-ID" dirty="0"/>
              <a:t> </a:t>
            </a:r>
            <a:r>
              <a:rPr lang="en-ID" dirty="0" err="1"/>
              <a:t>ekonomi</a:t>
            </a:r>
            <a:r>
              <a:rPr lang="en-ID" dirty="0"/>
              <a:t> </a:t>
            </a:r>
            <a:r>
              <a:rPr lang="en-ID" dirty="0" err="1"/>
              <a:t>lemah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pendidikan</a:t>
            </a:r>
            <a:r>
              <a:rPr lang="en-ID" dirty="0"/>
              <a:t>, </a:t>
            </a:r>
            <a:r>
              <a:rPr lang="en-ID" dirty="0" err="1"/>
              <a:t>kesehatan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sebagainya</a:t>
            </a:r>
            <a:r>
              <a:rPr lang="en-ID" dirty="0"/>
              <a:t> juga </a:t>
            </a:r>
            <a:r>
              <a:rPr lang="en-ID" dirty="0" err="1"/>
              <a:t>ikur</a:t>
            </a:r>
            <a:r>
              <a:rPr lang="en-ID" dirty="0"/>
              <a:t> </a:t>
            </a:r>
            <a:r>
              <a:rPr lang="en-ID" dirty="0" err="1"/>
              <a:t>terbelangkai</a:t>
            </a:r>
            <a:r>
              <a:rPr lang="en-ID" dirty="0"/>
              <a:t>.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kewajiban</a:t>
            </a:r>
            <a:r>
              <a:rPr lang="en-ID" dirty="0"/>
              <a:t> agama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dituntut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minimal.</a:t>
            </a:r>
          </a:p>
        </p:txBody>
      </p:sp>
      <p:pic>
        <p:nvPicPr>
          <p:cNvPr id="4" name="Picture 2" descr="Image result for teamwork png">
            <a:extLst>
              <a:ext uri="{FF2B5EF4-FFF2-40B4-BE49-F238E27FC236}">
                <a16:creationId xmlns="" xmlns:a16="http://schemas.microsoft.com/office/drawing/2014/main" id="{28744476-F5BC-4224-8F1A-57E01ED4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94" y="284175"/>
            <a:ext cx="1386005" cy="13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aik haji">
            <a:extLst>
              <a:ext uri="{FF2B5EF4-FFF2-40B4-BE49-F238E27FC236}">
                <a16:creationId xmlns="" xmlns:a16="http://schemas.microsoft.com/office/drawing/2014/main" id="{AAF7150E-0B39-414D-A0B8-1D20C735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62" y="4471148"/>
            <a:ext cx="3502899" cy="1965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396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FA9D58-5B8F-4DB2-8E37-9D83A083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paradigma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keagamaan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8AD0021F-E1F8-4CD3-8C65-F21ED3844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bangsa</a:t>
            </a:r>
            <a:r>
              <a:rPr lang="en-ID" dirty="0"/>
              <a:t> yang </a:t>
            </a:r>
            <a:r>
              <a:rPr lang="en-ID" dirty="0" err="1"/>
              <a:t>beragam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berharap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pesan-pesan</a:t>
            </a:r>
            <a:r>
              <a:rPr lang="en-ID" dirty="0"/>
              <a:t>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Tuhan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ditinggal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tersentuh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jalan</a:t>
            </a:r>
            <a:r>
              <a:rPr lang="en-ID" dirty="0"/>
              <a:t> </a:t>
            </a:r>
            <a:r>
              <a:rPr lang="en-ID" dirty="0" err="1"/>
              <a:t>agara</a:t>
            </a:r>
            <a:r>
              <a:rPr lang="en-ID" dirty="0"/>
              <a:t> </a:t>
            </a:r>
            <a:r>
              <a:rPr lang="en-ID" dirty="0" err="1"/>
              <a:t>pesan-pesan</a:t>
            </a:r>
            <a:r>
              <a:rPr lang="en-ID" dirty="0"/>
              <a:t>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milik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menyemangati</a:t>
            </a:r>
            <a:r>
              <a:rPr lang="en-ID" dirty="0"/>
              <a:t> </a:t>
            </a:r>
            <a:r>
              <a:rPr lang="en-ID" dirty="0" err="1"/>
              <a:t>hidupnya</a:t>
            </a:r>
            <a:r>
              <a:rPr lang="en-ID" dirty="0"/>
              <a:t>. Dialog </a:t>
            </a:r>
            <a:r>
              <a:rPr lang="en-ID" dirty="0" err="1"/>
              <a:t>antar</a:t>
            </a:r>
            <a:r>
              <a:rPr lang="en-ID" dirty="0"/>
              <a:t> agama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ditingkatkan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Bersama-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Allah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ditangkap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menusia</a:t>
            </a:r>
            <a:r>
              <a:rPr lang="en-ID" dirty="0"/>
              <a:t> zaman </a:t>
            </a:r>
            <a:r>
              <a:rPr lang="en-ID" dirty="0" err="1"/>
              <a:t>sekarang</a:t>
            </a:r>
            <a:r>
              <a:rPr lang="en-ID" dirty="0"/>
              <a:t>.</a:t>
            </a:r>
          </a:p>
        </p:txBody>
      </p:sp>
      <p:pic>
        <p:nvPicPr>
          <p:cNvPr id="5122" name="Picture 2" descr="Image result for team secret logo png">
            <a:extLst>
              <a:ext uri="{FF2B5EF4-FFF2-40B4-BE49-F238E27FC236}">
                <a16:creationId xmlns="" xmlns:a16="http://schemas.microsoft.com/office/drawing/2014/main" id="{C5AB85D7-48E9-49EF-9457-3141F82B1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77" y="443146"/>
            <a:ext cx="1881622" cy="9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berbagai agama bersatu">
            <a:extLst>
              <a:ext uri="{FF2B5EF4-FFF2-40B4-BE49-F238E27FC236}">
                <a16:creationId xmlns="" xmlns:a16="http://schemas.microsoft.com/office/drawing/2014/main" id="{AC998BF7-7A1E-42AD-9516-BA64F296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67" y="4217437"/>
            <a:ext cx="3685325" cy="2149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24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BF885C-E05E-466E-9DCA-99DE9ECE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Membela</a:t>
            </a:r>
            <a:r>
              <a:rPr lang="en-ID" dirty="0"/>
              <a:t> </a:t>
            </a:r>
            <a:r>
              <a:rPr lang="en-ID" dirty="0" err="1"/>
              <a:t>kaum</a:t>
            </a:r>
            <a:r>
              <a:rPr lang="en-ID" dirty="0"/>
              <a:t> </a:t>
            </a:r>
            <a:r>
              <a:rPr lang="en-ID" dirty="0" err="1"/>
              <a:t>lemah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8AFF1C-9681-47B8-91C4-F129E8F2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Kerjasama</a:t>
            </a:r>
            <a:r>
              <a:rPr lang="en-ID" dirty="0"/>
              <a:t> yang </a:t>
            </a:r>
            <a:r>
              <a:rPr lang="en-ID" dirty="0" err="1"/>
              <a:t>dibangun</a:t>
            </a:r>
            <a:r>
              <a:rPr lang="en-ID" dirty="0"/>
              <a:t> </a:t>
            </a:r>
            <a:r>
              <a:rPr lang="en-ID" dirty="0" err="1"/>
              <a:t>hendaknya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beorientasi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memihak</a:t>
            </a:r>
            <a:r>
              <a:rPr lang="en-ID" dirty="0"/>
              <a:t> yang </a:t>
            </a:r>
            <a:r>
              <a:rPr lang="en-ID" dirty="0" err="1"/>
              <a:t>lemah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memberdayakan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taraf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sebaiknya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simultan</a:t>
            </a:r>
            <a:r>
              <a:rPr lang="en-ID" dirty="0"/>
              <a:t> di </a:t>
            </a:r>
            <a:r>
              <a:rPr lang="en-ID" dirty="0" err="1"/>
              <a:t>berbagai</a:t>
            </a:r>
            <a:r>
              <a:rPr lang="en-ID" dirty="0"/>
              <a:t> sector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kehidupan.Maka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dikatakan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ekonomi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prioritas</a:t>
            </a:r>
            <a:r>
              <a:rPr lang="en-ID" dirty="0"/>
              <a:t>. Agama-agama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saluran</a:t>
            </a:r>
            <a:r>
              <a:rPr lang="en-ID" dirty="0"/>
              <a:t> </a:t>
            </a:r>
            <a:r>
              <a:rPr lang="en-ID" dirty="0" err="1"/>
              <a:t>berkat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Tuhan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.</a:t>
            </a:r>
          </a:p>
        </p:txBody>
      </p:sp>
      <p:pic>
        <p:nvPicPr>
          <p:cNvPr id="6146" name="Picture 2" descr="Image result for helping hand logo png">
            <a:extLst>
              <a:ext uri="{FF2B5EF4-FFF2-40B4-BE49-F238E27FC236}">
                <a16:creationId xmlns="" xmlns:a16="http://schemas.microsoft.com/office/drawing/2014/main" id="{97E52D1E-9316-4195-9B63-FAC5E195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334" y="284176"/>
            <a:ext cx="1404665" cy="140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rang miskin vs orang kaya">
            <a:extLst>
              <a:ext uri="{FF2B5EF4-FFF2-40B4-BE49-F238E27FC236}">
                <a16:creationId xmlns="" xmlns:a16="http://schemas.microsoft.com/office/drawing/2014/main" id="{CC0EE392-38A7-40F0-8F69-045F5C54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947" y="4114800"/>
            <a:ext cx="3976023" cy="2200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422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B9BC23-B353-446A-8B05-207FBEC2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Menghadirkan</a:t>
            </a:r>
            <a:r>
              <a:rPr lang="en-ID" dirty="0"/>
              <a:t> </a:t>
            </a:r>
            <a:r>
              <a:rPr lang="en-ID" dirty="0" err="1"/>
              <a:t>suasana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surga</a:t>
            </a:r>
            <a:r>
              <a:rPr lang="en-ID" dirty="0"/>
              <a:t> di dunia </a:t>
            </a:r>
            <a:r>
              <a:rPr lang="en-ID" dirty="0" err="1"/>
              <a:t>ini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2B3460-D777-4968-AF09-2BF2CD19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Setiap</a:t>
            </a:r>
            <a:r>
              <a:rPr lang="en-ID" dirty="0"/>
              <a:t> agama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menunjukan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bersahabat</a:t>
            </a:r>
            <a:r>
              <a:rPr lang="en-ID" dirty="0"/>
              <a:t> yang </a:t>
            </a:r>
            <a:r>
              <a:rPr lang="en-ID" dirty="0" err="1"/>
              <a:t>tulus</a:t>
            </a:r>
            <a:r>
              <a:rPr lang="en-ID" dirty="0"/>
              <a:t>, </a:t>
            </a:r>
            <a:r>
              <a:rPr lang="en-ID" dirty="0" err="1"/>
              <a:t>sebagai</a:t>
            </a:r>
            <a:r>
              <a:rPr lang="en-ID" dirty="0"/>
              <a:t> yang </a:t>
            </a:r>
            <a:r>
              <a:rPr lang="en-ID" dirty="0" err="1"/>
              <a:t>sama-sama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pembaharuan</a:t>
            </a:r>
            <a:r>
              <a:rPr lang="en-ID" dirty="0"/>
              <a:t> di dunia </a:t>
            </a:r>
            <a:r>
              <a:rPr lang="en-ID" dirty="0" err="1"/>
              <a:t>ini</a:t>
            </a:r>
            <a:r>
              <a:rPr lang="en-ID" dirty="0"/>
              <a:t>. </a:t>
            </a:r>
            <a:r>
              <a:rPr lang="en-ID" dirty="0" err="1"/>
              <a:t>Surga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lambang</a:t>
            </a:r>
            <a:r>
              <a:rPr lang="en-ID" dirty="0"/>
              <a:t> </a:t>
            </a:r>
            <a:r>
              <a:rPr lang="en-ID" dirty="0" err="1"/>
              <a:t>kesejahteraan</a:t>
            </a:r>
            <a:r>
              <a:rPr lang="en-ID" dirty="0"/>
              <a:t>, </a:t>
            </a:r>
            <a:r>
              <a:rPr lang="en-ID" dirty="0" err="1"/>
              <a:t>kedamaian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kebahagiaan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,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kenyataan</a:t>
            </a:r>
            <a:r>
              <a:rPr lang="en-ID" dirty="0"/>
              <a:t> di </a:t>
            </a:r>
            <a:r>
              <a:rPr lang="en-ID" dirty="0" err="1"/>
              <a:t>akhirat</a:t>
            </a:r>
            <a:r>
              <a:rPr lang="en-ID" dirty="0"/>
              <a:t> </a:t>
            </a:r>
            <a:r>
              <a:rPr lang="en-ID" dirty="0" err="1"/>
              <a:t>nanti</a:t>
            </a:r>
            <a:r>
              <a:rPr lang="en-ID" dirty="0"/>
              <a:t>, </a:t>
            </a:r>
            <a:r>
              <a:rPr lang="en-ID" dirty="0" err="1"/>
              <a:t>melainkan</a:t>
            </a:r>
            <a:r>
              <a:rPr lang="en-ID" dirty="0"/>
              <a:t> </a:t>
            </a:r>
            <a:r>
              <a:rPr lang="en-ID" dirty="0" err="1"/>
              <a:t>seharusnya</a:t>
            </a:r>
            <a:r>
              <a:rPr lang="en-ID" dirty="0"/>
              <a:t> </a:t>
            </a:r>
            <a:r>
              <a:rPr lang="en-ID" dirty="0" err="1"/>
              <a:t>ita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menikmatinya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di dunia </a:t>
            </a:r>
            <a:r>
              <a:rPr lang="en-ID" dirty="0" err="1"/>
              <a:t>ini</a:t>
            </a:r>
            <a:r>
              <a:rPr lang="en-ID" dirty="0"/>
              <a:t>. Kita </a:t>
            </a:r>
            <a:r>
              <a:rPr lang="en-ID" dirty="0" err="1"/>
              <a:t>usahakan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semangat</a:t>
            </a:r>
            <a:r>
              <a:rPr lang="en-ID" dirty="0"/>
              <a:t> </a:t>
            </a:r>
            <a:r>
              <a:rPr lang="en-ID" dirty="0" err="1"/>
              <a:t>keagamaan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iman</a:t>
            </a:r>
            <a:r>
              <a:rPr lang="en-ID" dirty="0"/>
              <a:t>,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tumbuh</a:t>
            </a:r>
            <a:r>
              <a:rPr lang="en-ID" dirty="0"/>
              <a:t> </a:t>
            </a:r>
            <a:r>
              <a:rPr lang="en-ID" dirty="0" err="1"/>
              <a:t>kembangkan</a:t>
            </a:r>
            <a:r>
              <a:rPr lang="en-ID" dirty="0"/>
              <a:t> di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semuanya</a:t>
            </a:r>
            <a:r>
              <a:rPr lang="en-ID" dirty="0"/>
              <a:t>.</a:t>
            </a:r>
          </a:p>
        </p:txBody>
      </p:sp>
      <p:pic>
        <p:nvPicPr>
          <p:cNvPr id="2050" name="Picture 2" descr="Image result for heaven's gate logo png">
            <a:extLst>
              <a:ext uri="{FF2B5EF4-FFF2-40B4-BE49-F238E27FC236}">
                <a16:creationId xmlns="" xmlns:a16="http://schemas.microsoft.com/office/drawing/2014/main" id="{BE37D045-08BD-4470-8103-22D9CCB0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326" y="284176"/>
            <a:ext cx="1376673" cy="13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urga">
            <a:extLst>
              <a:ext uri="{FF2B5EF4-FFF2-40B4-BE49-F238E27FC236}">
                <a16:creationId xmlns="" xmlns:a16="http://schemas.microsoft.com/office/drawing/2014/main" id="{27C10E93-D650-4294-90FE-BE5E7716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83" y="4450702"/>
            <a:ext cx="3348374" cy="1985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234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16138A-EAFB-47BF-9EB3-1156D34E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pelopor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akhlak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3F15EF-088A-4A70-9D19-A2A8809F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moralitas</a:t>
            </a:r>
            <a:r>
              <a:rPr lang="en-ID" dirty="0"/>
              <a:t> </a:t>
            </a:r>
            <a:r>
              <a:rPr lang="en-ID" dirty="0" err="1"/>
              <a:t>bangsa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agama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berpangku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. Ada 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terletak</a:t>
            </a:r>
            <a:r>
              <a:rPr lang="en-ID" dirty="0"/>
              <a:t> di </a:t>
            </a:r>
            <a:r>
              <a:rPr lang="en-ID" dirty="0" err="1"/>
              <a:t>pundaknya</a:t>
            </a:r>
            <a:r>
              <a:rPr lang="en-ID" dirty="0"/>
              <a:t>,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dia</a:t>
            </a:r>
            <a:r>
              <a:rPr lang="en-ID" dirty="0"/>
              <a:t> </a:t>
            </a:r>
            <a:r>
              <a:rPr lang="en-ID" dirty="0" err="1"/>
              <a:t>jalankan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sepenuh</a:t>
            </a:r>
            <a:r>
              <a:rPr lang="en-ID" dirty="0"/>
              <a:t> </a:t>
            </a:r>
            <a:r>
              <a:rPr lang="en-ID" dirty="0" err="1"/>
              <a:t>hati</a:t>
            </a:r>
            <a:r>
              <a:rPr lang="en-ID" dirty="0"/>
              <a:t>, </a:t>
            </a:r>
            <a:r>
              <a:rPr lang="en-ID" dirty="0" err="1"/>
              <a:t>melebihi</a:t>
            </a:r>
            <a:r>
              <a:rPr lang="en-ID" dirty="0"/>
              <a:t> yang </a:t>
            </a:r>
            <a:r>
              <a:rPr lang="en-ID" dirty="0" err="1"/>
              <a:t>sudah-sudah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sehari-hari</a:t>
            </a:r>
            <a:r>
              <a:rPr lang="en-ID" dirty="0"/>
              <a:t>,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pribadi</a:t>
            </a:r>
            <a:r>
              <a:rPr lang="en-ID" dirty="0"/>
              <a:t> </a:t>
            </a:r>
            <a:r>
              <a:rPr lang="en-ID" dirty="0" err="1"/>
              <a:t>beriman</a:t>
            </a:r>
            <a:r>
              <a:rPr lang="en-ID" dirty="0"/>
              <a:t> </a:t>
            </a:r>
            <a:r>
              <a:rPr lang="en-ID" dirty="0" err="1"/>
              <a:t>hendak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teladan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sesamanya</a:t>
            </a:r>
            <a:r>
              <a:rPr lang="en-ID" dirty="0"/>
              <a:t>.</a:t>
            </a:r>
          </a:p>
        </p:txBody>
      </p:sp>
      <p:pic>
        <p:nvPicPr>
          <p:cNvPr id="3074" name="Picture 2" descr="Image result for stick man logo png">
            <a:extLst>
              <a:ext uri="{FF2B5EF4-FFF2-40B4-BE49-F238E27FC236}">
                <a16:creationId xmlns="" xmlns:a16="http://schemas.microsoft.com/office/drawing/2014/main" id="{F9D274BB-9BB5-4668-986A-164FBFAC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394" y="284176"/>
            <a:ext cx="1447605" cy="138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kebaikan di indonesia">
            <a:extLst>
              <a:ext uri="{FF2B5EF4-FFF2-40B4-BE49-F238E27FC236}">
                <a16:creationId xmlns="" xmlns:a16="http://schemas.microsoft.com/office/drawing/2014/main" id="{65C59583-70D6-4557-AE23-5B57492F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82" y="4048783"/>
            <a:ext cx="3863554" cy="19696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568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6A99D4-E9F8-4375-BE70-BB05038A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D" dirty="0"/>
              <a:t>The crew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551551-831F-4CB2-96B2-DF8CE394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D" sz="2400" dirty="0"/>
              <a:t>Andre </a:t>
            </a:r>
            <a:r>
              <a:rPr lang="en-ID" sz="2400" dirty="0" err="1"/>
              <a:t>Melyono</a:t>
            </a:r>
            <a:r>
              <a:rPr lang="en-ID" sz="2400" dirty="0"/>
              <a:t>		2101659593</a:t>
            </a:r>
          </a:p>
          <a:p>
            <a:pPr marL="0" indent="0" algn="ctr">
              <a:buNone/>
            </a:pPr>
            <a:r>
              <a:rPr lang="en-ID" sz="2400" dirty="0" err="1"/>
              <a:t>Dzikriyawan</a:t>
            </a:r>
            <a:r>
              <a:rPr lang="en-ID" sz="2400" dirty="0"/>
              <a:t> </a:t>
            </a:r>
            <a:r>
              <a:rPr lang="en-ID" sz="2400" dirty="0" err="1"/>
              <a:t>Sukma</a:t>
            </a:r>
            <a:r>
              <a:rPr lang="en-ID" sz="2400" dirty="0"/>
              <a:t>		2101701752</a:t>
            </a:r>
          </a:p>
          <a:p>
            <a:pPr marL="0" indent="0" algn="ctr">
              <a:buNone/>
            </a:pPr>
            <a:r>
              <a:rPr lang="en-ID" sz="2400" dirty="0"/>
              <a:t>Jordan </a:t>
            </a:r>
            <a:r>
              <a:rPr lang="en-ID" sz="2400" dirty="0" err="1"/>
              <a:t>Purwanto</a:t>
            </a:r>
            <a:r>
              <a:rPr lang="en-ID" sz="2400" dirty="0"/>
              <a:t>		2101658086</a:t>
            </a:r>
          </a:p>
          <a:p>
            <a:pPr marL="0" indent="0" algn="ctr">
              <a:buNone/>
            </a:pPr>
            <a:r>
              <a:rPr lang="en-ID" sz="2400" dirty="0"/>
              <a:t>Kevin				2101655903</a:t>
            </a:r>
          </a:p>
          <a:p>
            <a:pPr marL="0" indent="0" algn="ctr">
              <a:buNone/>
            </a:pPr>
            <a:r>
              <a:rPr lang="en-ID" sz="2400" dirty="0"/>
              <a:t>Michael Fernando		2101628972</a:t>
            </a:r>
          </a:p>
          <a:p>
            <a:pPr marL="0" indent="0" algn="ctr">
              <a:buNone/>
            </a:pPr>
            <a:r>
              <a:rPr lang="en-ID" sz="2400" dirty="0" err="1"/>
              <a:t>Rifky</a:t>
            </a:r>
            <a:r>
              <a:rPr lang="en-ID" sz="2400" dirty="0"/>
              <a:t> Idris			2101684235</a:t>
            </a:r>
          </a:p>
          <a:p>
            <a:pPr marL="0" indent="0" algn="ctr">
              <a:buNone/>
            </a:pPr>
            <a:r>
              <a:rPr lang="en-ID" sz="2400" dirty="0"/>
              <a:t>William Andrew		2101627635</a:t>
            </a:r>
          </a:p>
          <a:p>
            <a:endParaRPr lang="en-ID" dirty="0"/>
          </a:p>
        </p:txBody>
      </p:sp>
      <p:pic>
        <p:nvPicPr>
          <p:cNvPr id="3074" name="Picture 2" descr="Image result for people logo png">
            <a:extLst>
              <a:ext uri="{FF2B5EF4-FFF2-40B4-BE49-F238E27FC236}">
                <a16:creationId xmlns="" xmlns:a16="http://schemas.microsoft.com/office/drawing/2014/main" id="{078FED76-10EA-4AC5-A144-82EED0D2E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77" y="283732"/>
            <a:ext cx="1423121" cy="142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A4F149-FCB5-46CC-B793-CE719D08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Bekerjasama</a:t>
            </a:r>
            <a:r>
              <a:rPr lang="en-ID" dirty="0"/>
              <a:t> </a:t>
            </a:r>
            <a:r>
              <a:rPr lang="en-ID" dirty="0" err="1"/>
              <a:t>memberantas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kejahatan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menyebar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kebaikan</a:t>
            </a:r>
            <a:endParaRPr lang="en-ID" dirty="0"/>
          </a:p>
        </p:txBody>
      </p:sp>
      <p:pic>
        <p:nvPicPr>
          <p:cNvPr id="4098" name="Picture 2" descr="Image result for thief logo png">
            <a:extLst>
              <a:ext uri="{FF2B5EF4-FFF2-40B4-BE49-F238E27FC236}">
                <a16:creationId xmlns="" xmlns:a16="http://schemas.microsoft.com/office/drawing/2014/main" id="{9A82C0D1-6480-4088-A0A8-0901DBD57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176" y="284175"/>
            <a:ext cx="1301823" cy="13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F5B625B-6565-4D6A-B346-44F672CD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Kerjasama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agama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diarahkan</a:t>
            </a:r>
            <a:r>
              <a:rPr lang="en-ID" dirty="0"/>
              <a:t> juga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bijak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memberantas</a:t>
            </a:r>
            <a:r>
              <a:rPr lang="en-ID" dirty="0"/>
              <a:t> </a:t>
            </a:r>
            <a:r>
              <a:rPr lang="en-ID" dirty="0" err="1"/>
              <a:t>kejahatan</a:t>
            </a:r>
            <a:r>
              <a:rPr lang="en-ID" dirty="0"/>
              <a:t> di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. Agama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bersama-sama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jalan</a:t>
            </a:r>
            <a:r>
              <a:rPr lang="en-ID" dirty="0"/>
              <a:t> </a:t>
            </a:r>
            <a:r>
              <a:rPr lang="en-ID" dirty="0" err="1"/>
              <a:t>umpannya</a:t>
            </a:r>
            <a:r>
              <a:rPr lang="en-ID" dirty="0"/>
              <a:t>,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</a:t>
            </a:r>
            <a:r>
              <a:rPr lang="en-ID" dirty="0" err="1"/>
              <a:t>korupsi</a:t>
            </a:r>
            <a:r>
              <a:rPr lang="en-ID" dirty="0"/>
              <a:t>, </a:t>
            </a:r>
            <a:r>
              <a:rPr lang="en-ID" dirty="0" err="1"/>
              <a:t>kolusi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nepotisme</a:t>
            </a:r>
            <a:r>
              <a:rPr lang="en-ID" dirty="0"/>
              <a:t>, </a:t>
            </a:r>
            <a:r>
              <a:rPr lang="en-ID" dirty="0" err="1"/>
              <a:t>padahal</a:t>
            </a:r>
            <a:r>
              <a:rPr lang="en-ID" dirty="0"/>
              <a:t> </a:t>
            </a:r>
            <a:r>
              <a:rPr lang="en-ID" dirty="0" err="1"/>
              <a:t>budaya</a:t>
            </a:r>
            <a:r>
              <a:rPr lang="en-ID" dirty="0"/>
              <a:t> </a:t>
            </a:r>
            <a:r>
              <a:rPr lang="en-ID" dirty="0" err="1"/>
              <a:t>kirupsi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penyebab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</a:t>
            </a:r>
            <a:r>
              <a:rPr lang="en-ID" dirty="0" err="1"/>
              <a:t>kemundran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keterbelakangan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</a:p>
        </p:txBody>
      </p:sp>
      <p:pic>
        <p:nvPicPr>
          <p:cNvPr id="4102" name="Picture 6" descr="Image result for korupsi">
            <a:extLst>
              <a:ext uri="{FF2B5EF4-FFF2-40B4-BE49-F238E27FC236}">
                <a16:creationId xmlns="" xmlns:a16="http://schemas.microsoft.com/office/drawing/2014/main" id="{AF170E5F-332F-463E-838E-4A7771AE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71" y="3980594"/>
            <a:ext cx="4046375" cy="2377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499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19C9F1-410A-49AD-A85C-2841D404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Study </a:t>
            </a:r>
            <a:r>
              <a:rPr lang="en-ID" dirty="0" err="1"/>
              <a:t>kasus</a:t>
            </a:r>
            <a:endParaRPr lang="en-ID" dirty="0"/>
          </a:p>
        </p:txBody>
      </p:sp>
      <p:pic>
        <p:nvPicPr>
          <p:cNvPr id="5122" name="Picture 2" descr="Image result for pembakaran masjid di papua">
            <a:extLst>
              <a:ext uri="{FF2B5EF4-FFF2-40B4-BE49-F238E27FC236}">
                <a16:creationId xmlns="" xmlns:a16="http://schemas.microsoft.com/office/drawing/2014/main" id="{6836D529-203D-489B-8BF0-69DD9F8FC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09" y="2240941"/>
            <a:ext cx="6362700" cy="421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 descr="Image result for papua logo png">
            <a:extLst>
              <a:ext uri="{FF2B5EF4-FFF2-40B4-BE49-F238E27FC236}">
                <a16:creationId xmlns="" xmlns:a16="http://schemas.microsoft.com/office/drawing/2014/main" id="{E1BA1D51-4E7B-47C7-9CB5-1275ED5F0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820" y="284176"/>
            <a:ext cx="1227179" cy="141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9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AC7295-16C8-4ABC-86DB-D94D90DE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930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1AFF0B-1C77-46E9-91B3-D780295A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ersahabatan 12 seleb beda agama ini bukti indahnya toleransi #GOSIP ARTIS HARI INI">
            <a:hlinkClick r:id="" action="ppaction://media"/>
            <a:extLst>
              <a:ext uri="{FF2B5EF4-FFF2-40B4-BE49-F238E27FC236}">
                <a16:creationId xmlns="" xmlns:a16="http://schemas.microsoft.com/office/drawing/2014/main" id="{1F6996B3-4E23-484C-833D-D665649A43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61"/>
          </a:xfrm>
        </p:spPr>
      </p:pic>
    </p:spTree>
    <p:extLst>
      <p:ext uri="{BB962C8B-B14F-4D97-AF65-F5344CB8AC3E}">
        <p14:creationId xmlns:p14="http://schemas.microsoft.com/office/powerpoint/2010/main" val="152604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8B9FC7-B509-4693-93A9-A199FFE6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Question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BFFE723-1556-49EB-9793-5CFB2F977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8" y="0"/>
            <a:ext cx="12202848" cy="6858000"/>
          </a:xfrm>
        </p:spPr>
      </p:pic>
    </p:spTree>
    <p:extLst>
      <p:ext uri="{BB962C8B-B14F-4D97-AF65-F5344CB8AC3E}">
        <p14:creationId xmlns:p14="http://schemas.microsoft.com/office/powerpoint/2010/main" val="27404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F76704F-A61F-4DFA-9B24-B9365D4A9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243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E24B44F-0CC1-49F8-BD73-840F2EB83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167"/>
            <a:ext cx="12193243" cy="5645020"/>
          </a:xfrm>
        </p:spPr>
      </p:pic>
    </p:spTree>
    <p:extLst>
      <p:ext uri="{BB962C8B-B14F-4D97-AF65-F5344CB8AC3E}">
        <p14:creationId xmlns:p14="http://schemas.microsoft.com/office/powerpoint/2010/main" val="31675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5ABBF5-8D5E-4DB7-B060-AA5E423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3AEB20A9-E761-4B93-B888-8D9FF24A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947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pertanyaan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Cara </a:t>
            </a:r>
            <a:r>
              <a:rPr lang="en-US" dirty="0" smtClean="0"/>
              <a:t>untuk mengatasi agar tidak terjadi perselisihna antar umat beragama? (Peter Wira)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smtClean="0"/>
              <a:t>cara mengatasi permusuhan antar umat beragama yang seiman namun salah satu dari mereka berpindah agama</a:t>
            </a:r>
            <a:r>
              <a:rPr lang="en-SG" dirty="0" smtClean="0"/>
              <a:t>? (danni)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smtClean="0"/>
              <a:t>cara mengatasi agama-agama yang belum diakui di INDONESIA? (</a:t>
            </a:r>
            <a:r>
              <a:rPr lang="en-US" dirty="0" err="1" smtClean="0"/>
              <a:t>faris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9639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diakan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umat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sarana</a:t>
            </a:r>
            <a:r>
              <a:rPr lang="en-US" dirty="0" smtClean="0"/>
              <a:t> </a:t>
            </a:r>
            <a:r>
              <a:rPr lang="en-US" dirty="0" err="1" smtClean="0"/>
              <a:t>prasarana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komunikasi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lancar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diri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 yang </a:t>
            </a:r>
            <a:r>
              <a:rPr lang="en-US" dirty="0" err="1" smtClean="0"/>
              <a:t>menganut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menjalani</a:t>
            </a:r>
            <a:r>
              <a:rPr lang="en-US" dirty="0" smtClean="0"/>
              <a:t> </a:t>
            </a:r>
            <a:r>
              <a:rPr lang="en-US" dirty="0" err="1" smtClean="0"/>
              <a:t>ajaran</a:t>
            </a:r>
            <a:r>
              <a:rPr lang="en-US" dirty="0" smtClean="0"/>
              <a:t> agama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menjelaskan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bentar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lingkungan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corak</a:t>
            </a:r>
            <a:r>
              <a:rPr lang="en-US" dirty="0" smtClean="0"/>
              <a:t> agama.</a:t>
            </a:r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en-US" dirty="0" err="1" smtClean="0"/>
              <a:t>mempelajari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mencoba</a:t>
            </a:r>
            <a:r>
              <a:rPr lang="en-US" dirty="0" smtClean="0"/>
              <a:t> </a:t>
            </a:r>
            <a:r>
              <a:rPr lang="en-US" dirty="0" err="1" smtClean="0"/>
              <a:t>memahami</a:t>
            </a:r>
            <a:r>
              <a:rPr lang="en-US" dirty="0" smtClean="0"/>
              <a:t> agar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perselisihan</a:t>
            </a:r>
            <a:r>
              <a:rPr lang="en-US" dirty="0" smtClean="0"/>
              <a:t>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juga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system yang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kekuatan</a:t>
            </a:r>
            <a:r>
              <a:rPr lang="en-US" dirty="0" smtClean="0"/>
              <a:t> agar agama-agama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DD086694-84AF-46FA-8625-124EF98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pendahuluan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8D55C8CF-4C9A-4B26-8FD7-D8F67CA2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diciptakan</a:t>
            </a:r>
            <a:r>
              <a:rPr lang="en-ID" dirty="0"/>
              <a:t> </a:t>
            </a:r>
            <a:r>
              <a:rPr lang="en-ID" dirty="0" err="1"/>
              <a:t>oleh</a:t>
            </a:r>
            <a:r>
              <a:rPr lang="en-ID" dirty="0"/>
              <a:t> </a:t>
            </a:r>
            <a:r>
              <a:rPr lang="en-ID" dirty="0" err="1"/>
              <a:t>Tuhan</a:t>
            </a:r>
            <a:r>
              <a:rPr lang="en-ID" dirty="0"/>
              <a:t> YME </a:t>
            </a:r>
            <a:r>
              <a:rPr lang="en-ID" dirty="0" err="1"/>
              <a:t>berbeda-beda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lain. </a:t>
            </a:r>
            <a:r>
              <a:rPr lang="en-ID" dirty="0" err="1"/>
              <a:t>Bangsa</a:t>
            </a:r>
            <a:r>
              <a:rPr lang="en-ID" dirty="0"/>
              <a:t> Indonesia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beraneka</a:t>
            </a:r>
            <a:r>
              <a:rPr lang="en-ID" dirty="0"/>
              <a:t> </a:t>
            </a:r>
            <a:r>
              <a:rPr lang="en-ID" dirty="0" err="1"/>
              <a:t>ragam</a:t>
            </a:r>
            <a:r>
              <a:rPr lang="en-ID" dirty="0"/>
              <a:t> </a:t>
            </a:r>
            <a:r>
              <a:rPr lang="en-ID" dirty="0" err="1"/>
              <a:t>suku</a:t>
            </a:r>
            <a:r>
              <a:rPr lang="en-ID" dirty="0"/>
              <a:t> </a:t>
            </a:r>
            <a:r>
              <a:rPr lang="en-ID" dirty="0" err="1"/>
              <a:t>bangsa</a:t>
            </a:r>
            <a:r>
              <a:rPr lang="en-ID" dirty="0"/>
              <a:t>, </a:t>
            </a:r>
            <a:r>
              <a:rPr lang="en-ID" dirty="0" err="1"/>
              <a:t>adat</a:t>
            </a:r>
            <a:r>
              <a:rPr lang="en-ID" dirty="0"/>
              <a:t> </a:t>
            </a:r>
            <a:r>
              <a:rPr lang="en-ID" dirty="0" err="1"/>
              <a:t>istiadat</a:t>
            </a:r>
            <a:r>
              <a:rPr lang="en-ID" dirty="0"/>
              <a:t>, agama, </a:t>
            </a:r>
            <a:r>
              <a:rPr lang="en-ID" dirty="0" err="1"/>
              <a:t>paham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kepentingan</a:t>
            </a:r>
            <a:r>
              <a:rPr lang="en-ID" dirty="0"/>
              <a:t>.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memicu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</a:t>
            </a:r>
            <a:r>
              <a:rPr lang="en-ID" dirty="0" err="1"/>
              <a:t>perpecahan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orang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mampo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toleransi</a:t>
            </a:r>
            <a:r>
              <a:rPr lang="en-ID" dirty="0"/>
              <a:t>. </a:t>
            </a:r>
            <a:r>
              <a:rPr lang="en-ID" dirty="0" err="1"/>
              <a:t>Sebaliknya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toleransi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justru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memperkaya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.</a:t>
            </a:r>
          </a:p>
        </p:txBody>
      </p:sp>
      <p:pic>
        <p:nvPicPr>
          <p:cNvPr id="2052" name="Picture 4" descr="Image result for toleransi">
            <a:extLst>
              <a:ext uri="{FF2B5EF4-FFF2-40B4-BE49-F238E27FC236}">
                <a16:creationId xmlns="" xmlns:a16="http://schemas.microsoft.com/office/drawing/2014/main" id="{083A3FE6-78C4-474E-8B62-2D17D0400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56" y="4187564"/>
            <a:ext cx="4522003" cy="2311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638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F85707-5EB0-488F-8F16-6DBF3AC5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toleransi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442B8-005F-45A6-B610-0D8B928ED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Toleransi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menghormati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menghargai</a:t>
            </a:r>
            <a:r>
              <a:rPr lang="en-ID" dirty="0"/>
              <a:t> </a:t>
            </a:r>
            <a:r>
              <a:rPr lang="en-ID" dirty="0" err="1"/>
              <a:t>antarkelompok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antarindividu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lingkup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artikan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“</a:t>
            </a:r>
            <a:r>
              <a:rPr lang="en-ID" dirty="0" err="1"/>
              <a:t>Toleransi</a:t>
            </a:r>
            <a:r>
              <a:rPr lang="en-ID" dirty="0"/>
              <a:t>”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membiarkan</a:t>
            </a:r>
            <a:r>
              <a:rPr lang="en-ID" dirty="0"/>
              <a:t> orang lain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memeluk</a:t>
            </a:r>
            <a:r>
              <a:rPr lang="en-ID" dirty="0"/>
              <a:t> agama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. Karena Indonesia </a:t>
            </a:r>
            <a:r>
              <a:rPr lang="en-ID" dirty="0" err="1"/>
              <a:t>memiliki</a:t>
            </a:r>
            <a:r>
              <a:rPr lang="en-ID" dirty="0"/>
              <a:t> agama yang </a:t>
            </a:r>
            <a:r>
              <a:rPr lang="en-ID" dirty="0" err="1"/>
              <a:t>berbeda-beda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menjadikan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perpecahan</a:t>
            </a:r>
            <a:r>
              <a:rPr lang="en-ID" dirty="0"/>
              <a:t>.</a:t>
            </a:r>
          </a:p>
        </p:txBody>
      </p:sp>
      <p:pic>
        <p:nvPicPr>
          <p:cNvPr id="3074" name="Picture 2" descr="Image result for toleransi">
            <a:extLst>
              <a:ext uri="{FF2B5EF4-FFF2-40B4-BE49-F238E27FC236}">
                <a16:creationId xmlns="" xmlns:a16="http://schemas.microsoft.com/office/drawing/2014/main" id="{DE68900C-4664-4DF6-9FB9-6FA8D8B2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28" y="4216633"/>
            <a:ext cx="4440061" cy="2220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1758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lated image">
            <a:extLst>
              <a:ext uri="{FF2B5EF4-FFF2-40B4-BE49-F238E27FC236}">
                <a16:creationId xmlns="" xmlns:a16="http://schemas.microsoft.com/office/drawing/2014/main" id="{0B11F01B-EAC3-49AA-A9C6-7BCBBEFA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40" y="-4438"/>
            <a:ext cx="6862438" cy="68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2AA885-ABD6-4196-A076-12F61631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D940F7-9E43-4480-A56B-9053665A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D" dirty="0" err="1"/>
              <a:t>Toleransi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dialog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dialog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terwujud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agama yang </a:t>
            </a:r>
            <a:r>
              <a:rPr lang="en-ID" dirty="0" err="1"/>
              <a:t>berjiwa</a:t>
            </a:r>
            <a:r>
              <a:rPr lang="en-ID" dirty="0"/>
              <a:t> </a:t>
            </a:r>
            <a:r>
              <a:rPr lang="en-ID" dirty="0" err="1"/>
              <a:t>kerukunan</a:t>
            </a:r>
            <a:r>
              <a:rPr lang="en-ID" dirty="0"/>
              <a:t>.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kerjasama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kebersamaan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menghadapi</a:t>
            </a:r>
            <a:r>
              <a:rPr lang="en-ID" dirty="0"/>
              <a:t> </a:t>
            </a:r>
            <a:r>
              <a:rPr lang="en-ID" dirty="0" err="1"/>
              <a:t>ketidakadilan</a:t>
            </a:r>
            <a:r>
              <a:rPr lang="en-ID" dirty="0"/>
              <a:t> social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terorisme</a:t>
            </a:r>
            <a:r>
              <a:rPr lang="en-ID" dirty="0"/>
              <a:t> yang </a:t>
            </a:r>
            <a:r>
              <a:rPr lang="en-ID" dirty="0" err="1"/>
              <a:t>mengancam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di </a:t>
            </a:r>
            <a:r>
              <a:rPr lang="en-ID" dirty="0" err="1"/>
              <a:t>bumi</a:t>
            </a:r>
            <a:r>
              <a:rPr lang="en-ID" dirty="0"/>
              <a:t>.</a:t>
            </a:r>
          </a:p>
        </p:txBody>
      </p:sp>
      <p:pic>
        <p:nvPicPr>
          <p:cNvPr id="1026" name="Picture 2" descr="Image result for muslim dan kristen">
            <a:extLst>
              <a:ext uri="{FF2B5EF4-FFF2-40B4-BE49-F238E27FC236}">
                <a16:creationId xmlns="" xmlns:a16="http://schemas.microsoft.com/office/drawing/2014/main" id="{48810A6D-1546-4ED8-954B-CE1EAFC3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08" y="3777346"/>
            <a:ext cx="4340301" cy="2440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Image result for chatting png">
            <a:extLst>
              <a:ext uri="{FF2B5EF4-FFF2-40B4-BE49-F238E27FC236}">
                <a16:creationId xmlns="" xmlns:a16="http://schemas.microsoft.com/office/drawing/2014/main" id="{291AE529-2151-4472-9131-09A2713E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284176"/>
            <a:ext cx="1395130" cy="13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9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451F6-C218-43CB-AAED-8A10401C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AD3216-5ED5-4F02-BCFA-357D283D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Dalam</a:t>
            </a:r>
            <a:r>
              <a:rPr lang="en-ID" dirty="0"/>
              <a:t> dialog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i="1" dirty="0"/>
              <a:t>sharing</a:t>
            </a:r>
            <a:r>
              <a:rPr lang="en-ID" dirty="0"/>
              <a:t> di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membagikan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nilai-nilai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masing-masing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menghadapi</a:t>
            </a:r>
            <a:r>
              <a:rPr lang="en-ID" dirty="0"/>
              <a:t> </a:t>
            </a:r>
            <a:r>
              <a:rPr lang="en-ID" dirty="0" err="1"/>
              <a:t>masalah-masalah</a:t>
            </a:r>
            <a:r>
              <a:rPr lang="en-ID" dirty="0"/>
              <a:t> </a:t>
            </a:r>
            <a:r>
              <a:rPr lang="en-ID" dirty="0" err="1"/>
              <a:t>kemanusiaan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pengertian</a:t>
            </a:r>
            <a:r>
              <a:rPr lang="en-ID" dirty="0"/>
              <a:t> yang </a:t>
            </a:r>
            <a:r>
              <a:rPr lang="en-ID" dirty="0" err="1"/>
              <a:t>objektif</a:t>
            </a:r>
            <a:r>
              <a:rPr lang="en-ID" dirty="0"/>
              <a:t>, </a:t>
            </a:r>
            <a:r>
              <a:rPr lang="en-ID" dirty="0" err="1"/>
              <a:t>kritis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menumbuhkan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alam</a:t>
            </a:r>
            <a:r>
              <a:rPr lang="en-ID" dirty="0"/>
              <a:t> </a:t>
            </a:r>
            <a:r>
              <a:rPr lang="en-ID" dirty="0" err="1"/>
              <a:t>kejiwaan</a:t>
            </a:r>
            <a:r>
              <a:rPr lang="en-ID" dirty="0"/>
              <a:t> yang </a:t>
            </a:r>
            <a:r>
              <a:rPr lang="en-ID" dirty="0" err="1"/>
              <a:t>tertutup</a:t>
            </a:r>
            <a:endParaRPr lang="en-ID" dirty="0"/>
          </a:p>
        </p:txBody>
      </p:sp>
      <p:pic>
        <p:nvPicPr>
          <p:cNvPr id="1026" name="Picture 2" descr="Image result for dialog antar berbeda agama indonesia">
            <a:extLst>
              <a:ext uri="{FF2B5EF4-FFF2-40B4-BE49-F238E27FC236}">
                <a16:creationId xmlns="" xmlns:a16="http://schemas.microsoft.com/office/drawing/2014/main" id="{334A0162-F6FE-4104-A648-06DC906B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10" y="3907511"/>
            <a:ext cx="4105391" cy="2310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Image result for chatting png">
            <a:extLst>
              <a:ext uri="{FF2B5EF4-FFF2-40B4-BE49-F238E27FC236}">
                <a16:creationId xmlns="" xmlns:a16="http://schemas.microsoft.com/office/drawing/2014/main" id="{DA99F8A9-27BD-4085-B8F0-2F2863B5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284176"/>
            <a:ext cx="1395130" cy="13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451F6-C218-43CB-AAED-8A10401C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AD3216-5ED5-4F02-BCFA-357D283D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Indonesia yang </a:t>
            </a:r>
            <a:r>
              <a:rPr lang="en-ID" dirty="0" err="1"/>
              <a:t>menjadikan</a:t>
            </a:r>
            <a:r>
              <a:rPr lang="en-ID" dirty="0"/>
              <a:t> Pancasila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negara</a:t>
            </a:r>
            <a:r>
              <a:rPr lang="en-ID" dirty="0"/>
              <a:t>,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sila</a:t>
            </a:r>
            <a:r>
              <a:rPr lang="en-ID" dirty="0"/>
              <a:t> </a:t>
            </a:r>
            <a:r>
              <a:rPr lang="en-ID" dirty="0" err="1"/>
              <a:t>pertamanya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“</a:t>
            </a:r>
            <a:r>
              <a:rPr lang="en-ID" dirty="0" err="1"/>
              <a:t>Ketuhanan</a:t>
            </a:r>
            <a:r>
              <a:rPr lang="en-ID" dirty="0"/>
              <a:t> Yang </a:t>
            </a:r>
            <a:r>
              <a:rPr lang="en-ID" dirty="0" err="1"/>
              <a:t>Maha</a:t>
            </a:r>
            <a:r>
              <a:rPr lang="en-ID" dirty="0"/>
              <a:t> </a:t>
            </a:r>
            <a:r>
              <a:rPr lang="en-ID" dirty="0" err="1"/>
              <a:t>Esa</a:t>
            </a:r>
            <a:r>
              <a:rPr lang="en-ID" dirty="0"/>
              <a:t>”.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keyakinan</a:t>
            </a:r>
            <a:r>
              <a:rPr lang="en-ID" dirty="0"/>
              <a:t> yang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wajar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dipertentangan</a:t>
            </a:r>
            <a:r>
              <a:rPr lang="en-ID" dirty="0"/>
              <a:t>. Yang </a:t>
            </a:r>
            <a:r>
              <a:rPr lang="en-ID" dirty="0" err="1"/>
              <a:t>terpenting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usaha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dialog </a:t>
            </a:r>
            <a:r>
              <a:rPr lang="en-ID" dirty="0" err="1"/>
              <a:t>atar</a:t>
            </a:r>
            <a:r>
              <a:rPr lang="en-ID" dirty="0"/>
              <a:t> </a:t>
            </a: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Indonesia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.</a:t>
            </a:r>
          </a:p>
        </p:txBody>
      </p:sp>
      <p:pic>
        <p:nvPicPr>
          <p:cNvPr id="3074" name="Picture 2" descr="Image result for religion">
            <a:extLst>
              <a:ext uri="{FF2B5EF4-FFF2-40B4-BE49-F238E27FC236}">
                <a16:creationId xmlns="" xmlns:a16="http://schemas.microsoft.com/office/drawing/2014/main" id="{FF935120-A693-424F-AAFF-F37916B2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97" y="3827057"/>
            <a:ext cx="3944923" cy="2390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Image result for chatting png">
            <a:extLst>
              <a:ext uri="{FF2B5EF4-FFF2-40B4-BE49-F238E27FC236}">
                <a16:creationId xmlns="" xmlns:a16="http://schemas.microsoft.com/office/drawing/2014/main" id="{C1931731-3443-4FD1-B0FA-3AB55248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69" y="284176"/>
            <a:ext cx="1395130" cy="13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DA915-1318-4C4B-A8A4-E545F494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dialog </a:t>
            </a:r>
            <a:r>
              <a:rPr lang="en-ID" dirty="0" err="1"/>
              <a:t>antar</a:t>
            </a:r>
            <a:r>
              <a:rPr lang="en-ID" dirty="0"/>
              <a:t> </a:t>
            </a:r>
            <a:br>
              <a:rPr lang="en-ID" dirty="0"/>
            </a:br>
            <a:r>
              <a:rPr lang="en-ID" dirty="0" err="1"/>
              <a:t>umat</a:t>
            </a:r>
            <a:r>
              <a:rPr lang="en-ID" dirty="0"/>
              <a:t> </a:t>
            </a:r>
            <a:r>
              <a:rPr lang="en-ID" dirty="0" err="1"/>
              <a:t>beragama</a:t>
            </a:r>
            <a:r>
              <a:rPr lang="en-ID" dirty="0"/>
              <a:t> di </a:t>
            </a:r>
            <a:r>
              <a:rPr lang="en-ID" dirty="0" err="1"/>
              <a:t>indonesia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33BEAB-1649-4DD4-94A1-28607D86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D" dirty="0" err="1"/>
              <a:t>Penghayatan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yang </a:t>
            </a:r>
            <a:r>
              <a:rPr lang="en-ID" dirty="0" err="1"/>
              <a:t>didasari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ikatan</a:t>
            </a:r>
            <a:r>
              <a:rPr lang="en-ID" dirty="0"/>
              <a:t> </a:t>
            </a:r>
            <a:r>
              <a:rPr lang="en-ID" dirty="0" err="1"/>
              <a:t>relasi</a:t>
            </a:r>
            <a:r>
              <a:rPr lang="en-ID" dirty="0"/>
              <a:t> </a:t>
            </a:r>
            <a:r>
              <a:rPr lang="en-ID" dirty="0" err="1"/>
              <a:t>kasih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Allah</a:t>
            </a:r>
          </a:p>
          <a:p>
            <a:pPr algn="just"/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kesadaran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dirinya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ciptaan</a:t>
            </a:r>
            <a:r>
              <a:rPr lang="en-ID" dirty="0"/>
              <a:t> </a:t>
            </a:r>
            <a:r>
              <a:rPr lang="en-ID" dirty="0" err="1"/>
              <a:t>Tuhan</a:t>
            </a:r>
            <a:endParaRPr lang="en-ID" dirty="0"/>
          </a:p>
          <a:p>
            <a:pPr algn="just"/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menyadari</a:t>
            </a:r>
            <a:r>
              <a:rPr lang="en-ID" dirty="0"/>
              <a:t> </a:t>
            </a:r>
            <a:r>
              <a:rPr lang="en-ID" dirty="0" err="1"/>
              <a:t>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membangkitkan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mendengarkan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alam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misterinya</a:t>
            </a:r>
            <a:endParaRPr lang="en-ID" dirty="0"/>
          </a:p>
          <a:p>
            <a:pPr algn="just"/>
            <a:r>
              <a:rPr lang="en-ID" dirty="0" err="1"/>
              <a:t>Spiritualitas</a:t>
            </a:r>
            <a:r>
              <a:rPr lang="en-ID" dirty="0"/>
              <a:t> yang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Tuhan</a:t>
            </a:r>
            <a:endParaRPr lang="en-ID" dirty="0"/>
          </a:p>
          <a:p>
            <a:pPr algn="just"/>
            <a:r>
              <a:rPr lang="en-ID" dirty="0" err="1"/>
              <a:t>Spiritualitas</a:t>
            </a:r>
            <a:r>
              <a:rPr lang="en-ID" dirty="0"/>
              <a:t> dialog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sikap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hati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endParaRPr lang="en-ID" dirty="0"/>
          </a:p>
          <a:p>
            <a:pPr algn="just"/>
            <a:r>
              <a:rPr lang="en-ID" dirty="0" err="1"/>
              <a:t>Spiritualitas</a:t>
            </a:r>
            <a:r>
              <a:rPr lang="en-ID" dirty="0"/>
              <a:t> dialog </a:t>
            </a:r>
            <a:r>
              <a:rPr lang="en-ID" dirty="0" err="1"/>
              <a:t>bersifat</a:t>
            </a:r>
            <a:r>
              <a:rPr lang="en-ID" dirty="0"/>
              <a:t> integral </a:t>
            </a:r>
            <a:r>
              <a:rPr lang="en-ID" dirty="0" err="1"/>
              <a:t>transformatif</a:t>
            </a:r>
            <a:endParaRPr lang="en-ID" dirty="0"/>
          </a:p>
        </p:txBody>
      </p:sp>
      <p:pic>
        <p:nvPicPr>
          <p:cNvPr id="4098" name="Picture 2" descr="Image result for principle icon png">
            <a:extLst>
              <a:ext uri="{FF2B5EF4-FFF2-40B4-BE49-F238E27FC236}">
                <a16:creationId xmlns="" xmlns:a16="http://schemas.microsoft.com/office/drawing/2014/main" id="{65B08CA7-8B30-49D1-9DFD-FC4EA6A6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313" y="284176"/>
            <a:ext cx="1375686" cy="13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9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1081</Words>
  <Application>Microsoft Office PowerPoint</Application>
  <PresentationFormat>Widescreen</PresentationFormat>
  <Paragraphs>70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Corbel</vt:lpstr>
      <vt:lpstr>Wingdings</vt:lpstr>
      <vt:lpstr>Banded</vt:lpstr>
      <vt:lpstr>TOLERANSI DAN KERJASAMA ANTAR UMAT BERAGAMA</vt:lpstr>
      <vt:lpstr>The crew</vt:lpstr>
      <vt:lpstr>pendahuluan</vt:lpstr>
      <vt:lpstr>toleransi</vt:lpstr>
      <vt:lpstr>PowerPoint Presentation</vt:lpstr>
      <vt:lpstr>dialog</vt:lpstr>
      <vt:lpstr>dialog</vt:lpstr>
      <vt:lpstr>dialog</vt:lpstr>
      <vt:lpstr>Prinsip dalam dialog antar  umat beragama di indonesia</vt:lpstr>
      <vt:lpstr>Manfaat sikap toleransi melalui dialog antar agama</vt:lpstr>
      <vt:lpstr>dialog</vt:lpstr>
      <vt:lpstr>kerjasama</vt:lpstr>
      <vt:lpstr>Bentuk kerja sama</vt:lpstr>
      <vt:lpstr>Bentuk kerja sama</vt:lpstr>
      <vt:lpstr>Bentuk kerja sama</vt:lpstr>
      <vt:lpstr>MEMperbaiki paradigma hidup keagamaan</vt:lpstr>
      <vt:lpstr>Membela kaum lemah</vt:lpstr>
      <vt:lpstr>Menghadirkan suasana surga di dunia ini</vt:lpstr>
      <vt:lpstr>Menjadi pelopor perbaikan akhlak</vt:lpstr>
      <vt:lpstr>Bekerjasama memberantas kejahatan dan menyebar kebaikan</vt:lpstr>
      <vt:lpstr>Study kasus</vt:lpstr>
      <vt:lpstr>Video</vt:lpstr>
      <vt:lpstr>PowerPoint Presentation</vt:lpstr>
      <vt:lpstr>Question</vt:lpstr>
      <vt:lpstr>PowerPoint Presentation</vt:lpstr>
      <vt:lpstr>PowerPoint Presentation</vt:lpstr>
      <vt:lpstr>pertanyaan</vt:lpstr>
      <vt:lpstr>Jawaban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TOLERANSI DAN KERJASAMA ANTAR UMAT BERAGAMA</dc:title>
  <dc:creator>Shieldups12</dc:creator>
  <cp:lastModifiedBy>michael zabdos</cp:lastModifiedBy>
  <cp:revision>35</cp:revision>
  <dcterms:created xsi:type="dcterms:W3CDTF">2017-10-14T13:36:35Z</dcterms:created>
  <dcterms:modified xsi:type="dcterms:W3CDTF">2017-11-07T17:31:34Z</dcterms:modified>
</cp:coreProperties>
</file>